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2" r:id="rId10"/>
    <p:sldId id="265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66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89D9-CD9D-4106-9556-3B81CD4DE9C0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1B63-B913-45D5-9913-8EB39A73A4A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84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89D9-CD9D-4106-9556-3B81CD4DE9C0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1B63-B913-45D5-9913-8EB39A73A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57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89D9-CD9D-4106-9556-3B81CD4DE9C0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1B63-B913-45D5-9913-8EB39A73A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66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89D9-CD9D-4106-9556-3B81CD4DE9C0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1B63-B913-45D5-9913-8EB39A73A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26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89D9-CD9D-4106-9556-3B81CD4DE9C0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1B63-B913-45D5-9913-8EB39A73A4A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45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89D9-CD9D-4106-9556-3B81CD4DE9C0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1B63-B913-45D5-9913-8EB39A73A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93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89D9-CD9D-4106-9556-3B81CD4DE9C0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1B63-B913-45D5-9913-8EB39A73A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858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89D9-CD9D-4106-9556-3B81CD4DE9C0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1B63-B913-45D5-9913-8EB39A73A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396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89D9-CD9D-4106-9556-3B81CD4DE9C0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1B63-B913-45D5-9913-8EB39A73A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11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D8589D9-CD9D-4106-9556-3B81CD4DE9C0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E41B63-B913-45D5-9913-8EB39A73A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3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589D9-CD9D-4106-9556-3B81CD4DE9C0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1B63-B913-45D5-9913-8EB39A73A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40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D8589D9-CD9D-4106-9556-3B81CD4DE9C0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E41B63-B913-45D5-9913-8EB39A73A4A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74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0571" y="1427163"/>
            <a:ext cx="11030857" cy="2387600"/>
          </a:xfrm>
          <a:solidFill>
            <a:srgbClr val="FFFF66"/>
          </a:solidFill>
        </p:spPr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Обособление обстоятельств, </a:t>
            </a:r>
            <a:r>
              <a:rPr lang="ru-RU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выраженных существительными                        с предлогами</a:t>
            </a:r>
            <a:endParaRPr lang="ru-RU" sz="4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999" y="4499429"/>
            <a:ext cx="9144000" cy="96157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русского языка в 8 классе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71" y="4223656"/>
            <a:ext cx="1950724" cy="243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821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Упр. 382</a:t>
            </a:r>
            <a:endParaRPr lang="ru-RU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Производные предлоги: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благодаря, согласно, вопреки, наперекор, в силу, в случае, при наличии, при отсутствии, ввиду, вследствие, по причине, в отличие, несмотря на, невзирая на, за неимением, по случаю…</a:t>
            </a:r>
            <a:endParaRPr lang="ru-RU" sz="3200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8" y="174171"/>
            <a:ext cx="1950724" cy="243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910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Домашнее задание: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627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пр. 386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193141"/>
            <a:ext cx="1950724" cy="243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142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685" y="261256"/>
            <a:ext cx="10000344" cy="5936344"/>
          </a:xfrm>
          <a:ln w="508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173961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</a:t>
            </a:r>
            <a:r>
              <a:rPr lang="ru-RU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РТ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nteractive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oting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ystem for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ffective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eading and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hinking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</a:p>
          <a:p>
            <a:pPr marL="0" indent="0" algn="ctr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нтерактивная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ознавательная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истема записи </a:t>
            </a:r>
          </a:p>
          <a:p>
            <a:pPr marL="0" indent="0" algn="ctr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ффективного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тения и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азмышления</a:t>
            </a:r>
          </a:p>
          <a:p>
            <a:pPr marL="0" indent="0" algn="ctr">
              <a:buNone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Специальные знаки: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я это знаю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это новая информация для меня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это мне непонятно, нужны объяснения, уточнения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32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Деепричастный оборот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0257" y="2424339"/>
            <a:ext cx="10515600" cy="14128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§143 </a:t>
            </a:r>
            <a:r>
              <a:rPr lang="ru-RU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72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§196 </a:t>
            </a:r>
            <a:r>
              <a:rPr lang="ru-RU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?</a:t>
            </a:r>
            <a:endParaRPr lang="ru-RU" sz="7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6456" y="3837214"/>
            <a:ext cx="1950724" cy="243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13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Готовимся к ОГЭ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45" y="2420189"/>
            <a:ext cx="11336647" cy="3409111"/>
          </a:xfrm>
        </p:spPr>
      </p:pic>
    </p:spTree>
    <p:extLst>
      <p:ext uri="{BB962C8B-B14F-4D97-AF65-F5344CB8AC3E}">
        <p14:creationId xmlns:p14="http://schemas.microsoft.com/office/powerpoint/2010/main" val="1889312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Готовимся к ОГЭ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45" y="2420189"/>
            <a:ext cx="11336647" cy="3409111"/>
          </a:xfrm>
        </p:spPr>
      </p:pic>
      <p:sp>
        <p:nvSpPr>
          <p:cNvPr id="3" name="Овал 2"/>
          <p:cNvSpPr/>
          <p:nvPr/>
        </p:nvSpPr>
        <p:spPr>
          <a:xfrm>
            <a:off x="8648700" y="4239044"/>
            <a:ext cx="393700" cy="355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136900" y="4239044"/>
            <a:ext cx="393700" cy="355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9690100" y="3946944"/>
            <a:ext cx="393700" cy="355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9296400" y="4503782"/>
            <a:ext cx="393700" cy="355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165600" y="4755820"/>
            <a:ext cx="393700" cy="355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1156950" y="4811967"/>
            <a:ext cx="393700" cy="355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02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0571" y="1427163"/>
            <a:ext cx="11030857" cy="2387600"/>
          </a:xfrm>
          <a:solidFill>
            <a:srgbClr val="FFFF66"/>
          </a:solidFill>
        </p:spPr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Обособление обстоятельств, </a:t>
            </a:r>
            <a:r>
              <a:rPr lang="ru-RU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выраженных существительными                        с предлогами</a:t>
            </a:r>
            <a:endParaRPr lang="ru-RU" sz="4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71" y="4419595"/>
            <a:ext cx="1950724" cy="243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79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Найдите лишние слова: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5947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омимо, благодаря, исключая, сверх, согласно, кроме, за исключением, наряду с, вопреки,</a:t>
            </a:r>
            <a:r>
              <a:rPr lang="ru-RU" sz="3600" i="1" dirty="0" smtClean="0">
                <a:solidFill>
                  <a:srgbClr val="A5A5A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наперекор.</a:t>
            </a:r>
            <a:endParaRPr lang="ru-RU" sz="3600" i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428" y="3976914"/>
            <a:ext cx="1950724" cy="243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893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0624" y="2069985"/>
            <a:ext cx="3531859" cy="39473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4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огласно</a:t>
            </a:r>
          </a:p>
          <a:p>
            <a:pPr marL="0" indent="0">
              <a:buNone/>
            </a:pPr>
            <a:r>
              <a:rPr lang="ru-RU" sz="4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4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лагодаря</a:t>
            </a:r>
          </a:p>
          <a:p>
            <a:pPr marL="0" indent="0">
              <a:buNone/>
            </a:pPr>
            <a:r>
              <a:rPr lang="ru-RU" sz="4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4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опреки</a:t>
            </a:r>
          </a:p>
          <a:p>
            <a:pPr marL="0" indent="0">
              <a:buNone/>
            </a:pPr>
            <a:r>
              <a:rPr lang="ru-RU" sz="4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4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аперекор </a:t>
            </a:r>
            <a:endParaRPr lang="ru-RU" sz="4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6813361" y="2069985"/>
            <a:ext cx="825500" cy="2806815"/>
          </a:xfrm>
          <a:prstGeom prst="righ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560" y="2587567"/>
            <a:ext cx="1462503" cy="17716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71" y="4223656"/>
            <a:ext cx="1950724" cy="243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51861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</TotalTime>
  <Words>165</Words>
  <Application>Microsoft Office PowerPoint</Application>
  <PresentationFormat>Широкоэкранный</PresentationFormat>
  <Paragraphs>28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Ретро</vt:lpstr>
      <vt:lpstr>Обособление обстоятельств, выраженных существительными                        с предлогами</vt:lpstr>
      <vt:lpstr>Презентация PowerPoint</vt:lpstr>
      <vt:lpstr>ИНСЕРТ</vt:lpstr>
      <vt:lpstr>Деепричастный оборот</vt:lpstr>
      <vt:lpstr>Готовимся к ОГЭ</vt:lpstr>
      <vt:lpstr>Готовимся к ОГЭ</vt:lpstr>
      <vt:lpstr>Обособление обстоятельств, выраженных существительными                        с предлогами</vt:lpstr>
      <vt:lpstr>Найдите лишние слова:</vt:lpstr>
      <vt:lpstr>Презентация PowerPoint</vt:lpstr>
      <vt:lpstr>Упр. 382</vt:lpstr>
      <vt:lpstr>Домашнее задание: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Обособление обстоятельств, выраженных существительными                        с предлогами</dc:title>
  <dc:creator>Марина</dc:creator>
  <cp:lastModifiedBy>Марина</cp:lastModifiedBy>
  <cp:revision>8</cp:revision>
  <dcterms:created xsi:type="dcterms:W3CDTF">2020-04-12T19:21:33Z</dcterms:created>
  <dcterms:modified xsi:type="dcterms:W3CDTF">2020-04-12T20:20:56Z</dcterms:modified>
</cp:coreProperties>
</file>